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4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DE0"/>
    <a:srgbClr val="008EE0"/>
    <a:srgbClr val="00319E"/>
    <a:srgbClr val="0032A0"/>
    <a:srgbClr val="849AD0"/>
    <a:srgbClr val="002E9C"/>
    <a:srgbClr val="00309D"/>
    <a:srgbClr val="0040A8"/>
    <a:srgbClr val="0035A1"/>
    <a:srgbClr val="0A29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903" autoAdjust="0"/>
  </p:normalViewPr>
  <p:slideViewPr>
    <p:cSldViewPr snapToGrid="0">
      <p:cViewPr varScale="1">
        <p:scale>
          <a:sx n="12" d="100"/>
          <a:sy n="12" d="100"/>
        </p:scale>
        <p:origin x="2664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65A2A-947F-462D-9B35-796D2454BB6C}" type="datetimeFigureOut">
              <a:rPr lang="pt-BR" smtClean="0"/>
              <a:t>03/12/2024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C3EEB-EF3F-4DBC-BD2A-2ADA70DE5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2221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7C3EEB-EF3F-4DBC-BD2A-2ADA70DE5128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9276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04498-E400-4B11-8222-DB7B79E43EF8}" type="datetimeFigureOut">
              <a:rPr lang="pt-BR" smtClean="0"/>
              <a:t>03/12/2024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5936-0589-4FFD-835B-B25A631AC3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1475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04498-E400-4B11-8222-DB7B79E43EF8}" type="datetimeFigureOut">
              <a:rPr lang="pt-BR" smtClean="0"/>
              <a:t>03/12/2024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5936-0589-4FFD-835B-B25A631AC3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552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04498-E400-4B11-8222-DB7B79E43EF8}" type="datetimeFigureOut">
              <a:rPr lang="pt-BR" smtClean="0"/>
              <a:t>03/12/2024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5936-0589-4FFD-835B-B25A631AC3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11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04498-E400-4B11-8222-DB7B79E43EF8}" type="datetimeFigureOut">
              <a:rPr lang="pt-BR" smtClean="0"/>
              <a:t>03/12/2024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5936-0589-4FFD-835B-B25A631AC3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4432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04498-E400-4B11-8222-DB7B79E43EF8}" type="datetimeFigureOut">
              <a:rPr lang="pt-BR" smtClean="0"/>
              <a:t>03/12/2024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5936-0589-4FFD-835B-B25A631AC3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1784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04498-E400-4B11-8222-DB7B79E43EF8}" type="datetimeFigureOut">
              <a:rPr lang="pt-BR" smtClean="0"/>
              <a:t>03/12/2024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5936-0589-4FFD-835B-B25A631AC3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8451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04498-E400-4B11-8222-DB7B79E43EF8}" type="datetimeFigureOut">
              <a:rPr lang="pt-BR" smtClean="0"/>
              <a:t>03/12/2024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5936-0589-4FFD-835B-B25A631AC3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844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04498-E400-4B11-8222-DB7B79E43EF8}" type="datetimeFigureOut">
              <a:rPr lang="pt-BR" smtClean="0"/>
              <a:t>03/12/2024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5936-0589-4FFD-835B-B25A631AC3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352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04498-E400-4B11-8222-DB7B79E43EF8}" type="datetimeFigureOut">
              <a:rPr lang="pt-BR" smtClean="0"/>
              <a:t>03/12/2024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5936-0589-4FFD-835B-B25A631AC3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5505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04498-E400-4B11-8222-DB7B79E43EF8}" type="datetimeFigureOut">
              <a:rPr lang="pt-BR" smtClean="0"/>
              <a:t>03/12/2024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5936-0589-4FFD-835B-B25A631AC3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0888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04498-E400-4B11-8222-DB7B79E43EF8}" type="datetimeFigureOut">
              <a:rPr lang="pt-BR" smtClean="0"/>
              <a:t>03/12/2024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95936-0589-4FFD-835B-B25A631AC3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310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B04498-E400-4B11-8222-DB7B79E43EF8}" type="datetimeFigureOut">
              <a:rPr lang="pt-BR" smtClean="0"/>
              <a:t>03/12/2024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295936-0589-4FFD-835B-B25A631AC3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305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Logotipo, nome da empresa&#10;&#10;Descrição gerada automaticamente">
            <a:extLst>
              <a:ext uri="{FF2B5EF4-FFF2-40B4-BE49-F238E27FC236}">
                <a16:creationId xmlns:a16="http://schemas.microsoft.com/office/drawing/2014/main" id="{B836F5BA-871D-7AE6-1F71-01F99EA65B2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383"/>
          <a:stretch/>
        </p:blipFill>
        <p:spPr>
          <a:xfrm>
            <a:off x="12123013" y="762000"/>
            <a:ext cx="8153262" cy="426428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41F59D5-FCC1-A075-8E9F-58B5DEECC8D8}"/>
              </a:ext>
            </a:extLst>
          </p:cNvPr>
          <p:cNvSpPr txBox="1">
            <a:spLocks/>
          </p:cNvSpPr>
          <p:nvPr/>
        </p:nvSpPr>
        <p:spPr>
          <a:xfrm>
            <a:off x="2564547" y="4998503"/>
            <a:ext cx="27270195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SIMPÓSIO DE ATIVIDADE FÍSICA E EXERCÍCIO EM POPULAÇÕES PEDIÁTRICAS</a:t>
            </a:r>
          </a:p>
          <a:p>
            <a:pPr algn="ctr"/>
            <a:r>
              <a:rPr lang="pt-BR" sz="6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Londrina-PR    12 a 14 de Dezembro de 2024</a:t>
            </a:r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E8309FAD-5118-D56E-7134-DED6F244C9B9}"/>
              </a:ext>
            </a:extLst>
          </p:cNvPr>
          <p:cNvCxnSpPr>
            <a:cxnSpLocks/>
          </p:cNvCxnSpPr>
          <p:nvPr/>
        </p:nvCxnSpPr>
        <p:spPr>
          <a:xfrm>
            <a:off x="13332460" y="6136195"/>
            <a:ext cx="0" cy="81947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>
            <a:extLst>
              <a:ext uri="{FF2B5EF4-FFF2-40B4-BE49-F238E27FC236}">
                <a16:creationId xmlns:a16="http://schemas.microsoft.com/office/drawing/2014/main" id="{00236E01-E18A-621A-D239-FC332AA7902C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3619500" y="7173664"/>
            <a:ext cx="25146000" cy="0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FEB8431A-F585-80C9-C702-0A2138FA0461}"/>
              </a:ext>
            </a:extLst>
          </p:cNvPr>
          <p:cNvSpPr/>
          <p:nvPr/>
        </p:nvSpPr>
        <p:spPr>
          <a:xfrm>
            <a:off x="1905000" y="7439654"/>
            <a:ext cx="28589286" cy="2254186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TÍTULO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A4BF611-844E-7858-1E6A-D345E71C34BB}"/>
              </a:ext>
            </a:extLst>
          </p:cNvPr>
          <p:cNvSpPr txBox="1"/>
          <p:nvPr/>
        </p:nvSpPr>
        <p:spPr>
          <a:xfrm>
            <a:off x="1905016" y="10225269"/>
            <a:ext cx="285892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Autores; Instituições; E-mail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C9EDAE04-D1EF-1E56-5CAA-C00CFEFF9F0F}"/>
              </a:ext>
            </a:extLst>
          </p:cNvPr>
          <p:cNvSpPr/>
          <p:nvPr/>
        </p:nvSpPr>
        <p:spPr>
          <a:xfrm>
            <a:off x="1905000" y="14061329"/>
            <a:ext cx="11833860" cy="1290455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INTRODUÇÃO</a:t>
            </a:r>
          </a:p>
        </p:txBody>
      </p: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A2FC9A6C-1B7E-D379-766E-A1A5649B01E8}"/>
              </a:ext>
            </a:extLst>
          </p:cNvPr>
          <p:cNvCxnSpPr>
            <a:cxnSpLocks/>
          </p:cNvCxnSpPr>
          <p:nvPr/>
        </p:nvCxnSpPr>
        <p:spPr>
          <a:xfrm>
            <a:off x="16199644" y="14061328"/>
            <a:ext cx="0" cy="26294192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C960D58E-70BE-D56C-336C-2B9DC3F58678}"/>
              </a:ext>
            </a:extLst>
          </p:cNvPr>
          <p:cNvSpPr/>
          <p:nvPr/>
        </p:nvSpPr>
        <p:spPr>
          <a:xfrm>
            <a:off x="18660427" y="14061328"/>
            <a:ext cx="11833860" cy="1290455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RESULTADOS</a:t>
            </a:r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07B51497-0046-50AF-861B-94FBA8DF922A}"/>
              </a:ext>
            </a:extLst>
          </p:cNvPr>
          <p:cNvSpPr/>
          <p:nvPr/>
        </p:nvSpPr>
        <p:spPr>
          <a:xfrm>
            <a:off x="1905000" y="23321046"/>
            <a:ext cx="11833860" cy="1290455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OBJETIVO</a:t>
            </a:r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CECEE808-A42B-5642-87C6-461DF01F0C09}"/>
              </a:ext>
            </a:extLst>
          </p:cNvPr>
          <p:cNvSpPr/>
          <p:nvPr/>
        </p:nvSpPr>
        <p:spPr>
          <a:xfrm>
            <a:off x="18660427" y="26499764"/>
            <a:ext cx="11833860" cy="1290455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CONCLUSÃO</a:t>
            </a:r>
          </a:p>
        </p:txBody>
      </p:sp>
      <p:sp>
        <p:nvSpPr>
          <p:cNvPr id="12" name="Retângulo: Cantos Arredondados 11">
            <a:extLst>
              <a:ext uri="{FF2B5EF4-FFF2-40B4-BE49-F238E27FC236}">
                <a16:creationId xmlns:a16="http://schemas.microsoft.com/office/drawing/2014/main" id="{AF6FED8E-1E60-1393-5D6B-DBE13A94D24C}"/>
              </a:ext>
            </a:extLst>
          </p:cNvPr>
          <p:cNvSpPr/>
          <p:nvPr/>
        </p:nvSpPr>
        <p:spPr>
          <a:xfrm>
            <a:off x="1905000" y="31290308"/>
            <a:ext cx="11833860" cy="1290455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MATERIAIS E MÉTODOS</a:t>
            </a:r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BC75FB81-A2A1-73DF-6340-440B8C2566FF}"/>
              </a:ext>
            </a:extLst>
          </p:cNvPr>
          <p:cNvSpPr/>
          <p:nvPr/>
        </p:nvSpPr>
        <p:spPr>
          <a:xfrm>
            <a:off x="18660427" y="34809378"/>
            <a:ext cx="11833860" cy="1290455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APOIO</a:t>
            </a:r>
          </a:p>
        </p:txBody>
      </p:sp>
      <p:pic>
        <p:nvPicPr>
          <p:cNvPr id="15" name="Imagem 14" descr="Ícone&#10;&#10;Descrição gerada automaticamente">
            <a:extLst>
              <a:ext uri="{FF2B5EF4-FFF2-40B4-BE49-F238E27FC236}">
                <a16:creationId xmlns:a16="http://schemas.microsoft.com/office/drawing/2014/main" id="{5AE7DC27-C681-A867-39F3-B624D99F79F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6"/>
          <a:stretch/>
        </p:blipFill>
        <p:spPr>
          <a:xfrm>
            <a:off x="-609600" y="-1030443"/>
            <a:ext cx="12732613" cy="6545586"/>
          </a:xfrm>
          <a:prstGeom prst="rect">
            <a:avLst/>
          </a:prstGeom>
        </p:spPr>
      </p:pic>
      <p:pic>
        <p:nvPicPr>
          <p:cNvPr id="17" name="Imagem 16" descr="Forma&#10;&#10;Descrição gerada automaticamente">
            <a:extLst>
              <a:ext uri="{FF2B5EF4-FFF2-40B4-BE49-F238E27FC236}">
                <a16:creationId xmlns:a16="http://schemas.microsoft.com/office/drawing/2014/main" id="{D36BAA9E-60D2-7483-E1CE-4353A9F72AA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8"/>
          <a:stretch/>
        </p:blipFill>
        <p:spPr>
          <a:xfrm>
            <a:off x="20276275" y="-922712"/>
            <a:ext cx="13040646" cy="6074196"/>
          </a:xfrm>
          <a:prstGeom prst="rect">
            <a:avLst/>
          </a:prstGeom>
        </p:spPr>
      </p:pic>
      <p:pic>
        <p:nvPicPr>
          <p:cNvPr id="14" name="Imagem 13" descr="Forma&#10;&#10;Descrição gerada automaticamente com confiança média">
            <a:extLst>
              <a:ext uri="{FF2B5EF4-FFF2-40B4-BE49-F238E27FC236}">
                <a16:creationId xmlns:a16="http://schemas.microsoft.com/office/drawing/2014/main" id="{1B3B2C0D-B18C-BB0A-2DF8-5FABE670B6BB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1935" y="-207466"/>
            <a:ext cx="4728931" cy="3269385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F9EB731A-43A4-A673-ED0A-102E1E231AD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40904160"/>
            <a:ext cx="32399286" cy="225418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6336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</TotalTime>
  <Words>33</Words>
  <Application>Microsoft Office PowerPoint</Application>
  <PresentationFormat>Personalizar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Gabriel Albertuni</dc:creator>
  <cp:lastModifiedBy>Gabriel Albertuni</cp:lastModifiedBy>
  <cp:revision>12</cp:revision>
  <dcterms:created xsi:type="dcterms:W3CDTF">2024-10-11T13:50:47Z</dcterms:created>
  <dcterms:modified xsi:type="dcterms:W3CDTF">2024-12-03T18:05:40Z</dcterms:modified>
</cp:coreProperties>
</file>