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0287000"/>
  <p:notesSz cx="6858000" cy="9144000"/>
  <p:embeddedFontLst>
    <p:embeddedFont>
      <p:font typeface="Fredoka" panose="020B0604020202020204" charset="0"/>
      <p:regular r:id="rId12"/>
    </p:embeddedFont>
    <p:embeddedFont>
      <p:font typeface="Open Sans Bold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6" d="100"/>
          <a:sy n="56" d="100"/>
        </p:scale>
        <p:origin x="61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2073133" y="398315"/>
            <a:ext cx="5186167" cy="0"/>
          </a:xfrm>
          <a:prstGeom prst="line">
            <a:avLst/>
          </a:prstGeom>
          <a:ln w="95250" cap="flat">
            <a:gradFill>
              <a:gsLst>
                <a:gs pos="0">
                  <a:srgbClr val="CDFFD8">
                    <a:alpha val="100000"/>
                  </a:srgbClr>
                </a:gs>
                <a:gs pos="100000">
                  <a:srgbClr val="94B9FF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3" name="AutoShape 3"/>
          <p:cNvSpPr/>
          <p:nvPr/>
        </p:nvSpPr>
        <p:spPr>
          <a:xfrm>
            <a:off x="6550985" y="398315"/>
            <a:ext cx="5186030" cy="0"/>
          </a:xfrm>
          <a:prstGeom prst="line">
            <a:avLst/>
          </a:prstGeom>
          <a:ln w="95250" cap="flat">
            <a:gradFill>
              <a:gsLst>
                <a:gs pos="0">
                  <a:srgbClr val="8C52FF">
                    <a:alpha val="100000"/>
                  </a:srgbClr>
                </a:gs>
                <a:gs pos="100000">
                  <a:srgbClr val="5CE1E6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4" name="AutoShape 4"/>
          <p:cNvSpPr/>
          <p:nvPr/>
        </p:nvSpPr>
        <p:spPr>
          <a:xfrm>
            <a:off x="1028700" y="398315"/>
            <a:ext cx="5186131" cy="0"/>
          </a:xfrm>
          <a:prstGeom prst="line">
            <a:avLst/>
          </a:prstGeom>
          <a:ln w="95250" cap="flat">
            <a:gradFill>
              <a:gsLst>
                <a:gs pos="0">
                  <a:srgbClr val="CDFFD8">
                    <a:alpha val="100000"/>
                  </a:srgbClr>
                </a:gs>
                <a:gs pos="100000">
                  <a:srgbClr val="94B9FF">
                    <a:alpha val="100000"/>
                  </a:srgbClr>
                </a:gs>
              </a:gsLst>
              <a:lin ang="0"/>
            </a:gra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8519FAB6-069C-DA43-DF6E-4466AF9603C8}"/>
              </a:ext>
            </a:extLst>
          </p:cNvPr>
          <p:cNvGrpSpPr>
            <a:grpSpLocks noChangeAspect="1"/>
          </p:cNvGrpSpPr>
          <p:nvPr/>
        </p:nvGrpSpPr>
        <p:grpSpPr>
          <a:xfrm>
            <a:off x="1771649" y="7208808"/>
            <a:ext cx="14744700" cy="2434138"/>
            <a:chOff x="1028700" y="7008602"/>
            <a:chExt cx="16230600" cy="2679439"/>
          </a:xfrm>
        </p:grpSpPr>
        <p:grpSp>
          <p:nvGrpSpPr>
            <p:cNvPr id="5" name="Group 5"/>
            <p:cNvGrpSpPr/>
            <p:nvPr/>
          </p:nvGrpSpPr>
          <p:grpSpPr>
            <a:xfrm>
              <a:off x="1028700" y="7008602"/>
              <a:ext cx="16079697" cy="2425430"/>
              <a:chOff x="0" y="0"/>
              <a:chExt cx="4276996" cy="645134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4276996" cy="645134"/>
              </a:xfrm>
              <a:custGeom>
                <a:avLst/>
                <a:gdLst/>
                <a:ahLst/>
                <a:cxnLst/>
                <a:rect l="l" t="t" r="r" b="b"/>
                <a:pathLst>
                  <a:path w="4276996" h="645134">
                    <a:moveTo>
                      <a:pt x="0" y="0"/>
                    </a:moveTo>
                    <a:lnTo>
                      <a:pt x="4276996" y="0"/>
                    </a:lnTo>
                    <a:lnTo>
                      <a:pt x="4276996" y="645134"/>
                    </a:lnTo>
                    <a:lnTo>
                      <a:pt x="0" y="645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7" name="TextBox 7"/>
              <p:cNvSpPr txBox="1"/>
              <p:nvPr/>
            </p:nvSpPr>
            <p:spPr>
              <a:xfrm>
                <a:off x="0" y="-38100"/>
                <a:ext cx="4276996" cy="683234"/>
              </a:xfrm>
              <a:prstGeom prst="rect">
                <a:avLst/>
              </a:prstGeom>
            </p:spPr>
            <p:txBody>
              <a:bodyPr lIns="50301" tIns="50301" rIns="50301" bIns="50301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8" name="Group 8"/>
            <p:cNvGrpSpPr/>
            <p:nvPr/>
          </p:nvGrpSpPr>
          <p:grpSpPr>
            <a:xfrm>
              <a:off x="1188139" y="7208968"/>
              <a:ext cx="16071161" cy="2479073"/>
              <a:chOff x="0" y="0"/>
              <a:chExt cx="4274726" cy="659402"/>
            </a:xfrm>
          </p:grpSpPr>
          <p:sp>
            <p:nvSpPr>
              <p:cNvPr id="9" name="Freeform 9"/>
              <p:cNvSpPr/>
              <p:nvPr/>
            </p:nvSpPr>
            <p:spPr>
              <a:xfrm>
                <a:off x="0" y="0"/>
                <a:ext cx="4274726" cy="659402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659402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659402"/>
                    </a:lnTo>
                    <a:lnTo>
                      <a:pt x="0" y="659402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" name="TextBox 10"/>
              <p:cNvSpPr txBox="1"/>
              <p:nvPr/>
            </p:nvSpPr>
            <p:spPr>
              <a:xfrm>
                <a:off x="0" y="-38100"/>
                <a:ext cx="4274726" cy="697502"/>
              </a:xfrm>
              <a:prstGeom prst="rect">
                <a:avLst/>
              </a:prstGeom>
            </p:spPr>
            <p:txBody>
              <a:bodyPr lIns="50301" tIns="50301" rIns="50301" bIns="50301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1" name="TextBox 11"/>
          <p:cNvSpPr txBox="1"/>
          <p:nvPr/>
        </p:nvSpPr>
        <p:spPr>
          <a:xfrm>
            <a:off x="1220390" y="7653930"/>
            <a:ext cx="15847218" cy="17259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20"/>
              </a:lnSpc>
            </a:pPr>
            <a:r>
              <a:rPr lang="en-US" sz="330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Autores:</a:t>
            </a:r>
          </a:p>
          <a:p>
            <a:pPr algn="ctr">
              <a:lnSpc>
                <a:spcPts val="4620"/>
              </a:lnSpc>
            </a:pPr>
            <a:endParaRPr lang="en-US" sz="3300" b="1" dirty="0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lnSpc>
                <a:spcPts val="4620"/>
              </a:lnSpc>
            </a:pPr>
            <a:r>
              <a:rPr lang="en-US" sz="330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Instituição:</a:t>
            </a:r>
          </a:p>
        </p:txBody>
      </p:sp>
      <p:sp>
        <p:nvSpPr>
          <p:cNvPr id="12" name="Freeform 12"/>
          <p:cNvSpPr>
            <a:spLocks noChangeAspect="1"/>
          </p:cNvSpPr>
          <p:nvPr/>
        </p:nvSpPr>
        <p:spPr>
          <a:xfrm>
            <a:off x="6808337" y="629400"/>
            <a:ext cx="4671326" cy="3046041"/>
          </a:xfrm>
          <a:custGeom>
            <a:avLst/>
            <a:gdLst/>
            <a:ahLst/>
            <a:cxnLst/>
            <a:rect l="l" t="t" r="r" b="b"/>
            <a:pathLst>
              <a:path w="3538836" h="2447695">
                <a:moveTo>
                  <a:pt x="0" y="0"/>
                </a:moveTo>
                <a:lnTo>
                  <a:pt x="3538836" y="0"/>
                </a:lnTo>
                <a:lnTo>
                  <a:pt x="3538836" y="2447695"/>
                </a:lnTo>
                <a:lnTo>
                  <a:pt x="0" y="244769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3" name="TextBox 13"/>
          <p:cNvSpPr txBox="1"/>
          <p:nvPr/>
        </p:nvSpPr>
        <p:spPr>
          <a:xfrm>
            <a:off x="1104150" y="4775707"/>
            <a:ext cx="16079697" cy="7355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357"/>
              </a:lnSpc>
            </a:pPr>
            <a:r>
              <a:rPr lang="pt-BR" sz="4000" dirty="0">
                <a:solidFill>
                  <a:srgbClr val="000000"/>
                </a:solidFill>
                <a:latin typeface="Fredoka"/>
                <a:ea typeface="Fredoka"/>
                <a:cs typeface="Fredoka"/>
                <a:sym typeface="Fredoka"/>
              </a:rPr>
              <a:t>TÍTULO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94AFF5E-3D9E-D9B3-3410-0750A8EE9C8F}"/>
              </a:ext>
            </a:extLst>
          </p:cNvPr>
          <p:cNvSpPr txBox="1"/>
          <p:nvPr/>
        </p:nvSpPr>
        <p:spPr>
          <a:xfrm>
            <a:off x="1230626" y="1749418"/>
            <a:ext cx="4799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Espaço para logo institucional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3C73C27-219B-CF0B-C7B4-0623F549A1AD}"/>
              </a:ext>
            </a:extLst>
          </p:cNvPr>
          <p:cNvSpPr txBox="1"/>
          <p:nvPr/>
        </p:nvSpPr>
        <p:spPr>
          <a:xfrm>
            <a:off x="12257964" y="1885614"/>
            <a:ext cx="4799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Espaço para logo institucional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6675182" y="1156764"/>
            <a:ext cx="4937636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AGRADECIMENTOS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8819CF5-A467-2D5F-900E-BEE4F7D18A27}"/>
              </a:ext>
            </a:extLst>
          </p:cNvPr>
          <p:cNvSpPr txBox="1"/>
          <p:nvPr/>
        </p:nvSpPr>
        <p:spPr>
          <a:xfrm>
            <a:off x="1600200" y="333628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Open Sans Bold" panose="020B0604020202020204" charset="0"/>
                <a:ea typeface="Open Sans Bold" panose="020B0604020202020204" charset="0"/>
                <a:cs typeface="Open Sans Bold" panose="020B0604020202020204" charset="0"/>
              </a:rPr>
              <a:t>Espaço para agradecimento institucional, órgãos de fomento, entre outros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7378840" y="1016860"/>
            <a:ext cx="3681303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INTRODUÇÃO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476268-31D5-3FFB-1D60-3D1D0E3287CB}"/>
              </a:ext>
            </a:extLst>
          </p:cNvPr>
          <p:cNvSpPr txBox="1"/>
          <p:nvPr/>
        </p:nvSpPr>
        <p:spPr>
          <a:xfrm>
            <a:off x="7378840" y="1016860"/>
            <a:ext cx="3681303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INTRODUÇÃO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7446241" y="1106441"/>
            <a:ext cx="3546502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MÉTODOS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7789141" y="1093069"/>
            <a:ext cx="2860702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MÉTODOS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7352267" y="1096328"/>
            <a:ext cx="3583465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RESULTADOS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7200576" y="1167986"/>
            <a:ext cx="3735865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RESULTADOS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7352976" y="1093069"/>
            <a:ext cx="3431065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CONCLUSÃO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504825"/>
            <a:ext cx="16230600" cy="95250"/>
            <a:chOff x="0" y="0"/>
            <a:chExt cx="21640800" cy="127000"/>
          </a:xfrm>
        </p:grpSpPr>
        <p:sp>
          <p:nvSpPr>
            <p:cNvPr id="3" name="AutoShape 3"/>
            <p:cNvSpPr/>
            <p:nvPr/>
          </p:nvSpPr>
          <p:spPr>
            <a:xfrm>
              <a:off x="14725910" y="63500"/>
              <a:ext cx="6914890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" name="AutoShape 4"/>
            <p:cNvSpPr/>
            <p:nvPr/>
          </p:nvSpPr>
          <p:spPr>
            <a:xfrm>
              <a:off x="7363047" y="63500"/>
              <a:ext cx="6914707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8C52FF">
                      <a:alpha val="100000"/>
                    </a:srgbClr>
                  </a:gs>
                  <a:gs pos="100000">
                    <a:srgbClr val="5CE1E6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AutoShape 5"/>
            <p:cNvSpPr/>
            <p:nvPr/>
          </p:nvSpPr>
          <p:spPr>
            <a:xfrm>
              <a:off x="0" y="63500"/>
              <a:ext cx="6914842" cy="0"/>
            </a:xfrm>
            <a:prstGeom prst="line">
              <a:avLst/>
            </a:prstGeom>
            <a:ln w="127000" cap="flat">
              <a:gradFill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028700" y="714375"/>
            <a:ext cx="16230600" cy="1333320"/>
            <a:chOff x="0" y="0"/>
            <a:chExt cx="21640800" cy="1777760"/>
          </a:xfrm>
        </p:grpSpPr>
        <p:grpSp>
          <p:nvGrpSpPr>
            <p:cNvPr id="7" name="Group 7"/>
            <p:cNvGrpSpPr/>
            <p:nvPr/>
          </p:nvGrpSpPr>
          <p:grpSpPr>
            <a:xfrm>
              <a:off x="0" y="0"/>
              <a:ext cx="21439490" cy="1576070"/>
              <a:chOff x="0" y="0"/>
              <a:chExt cx="4274726" cy="314246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0" y="0"/>
                <a:ext cx="4274726" cy="314246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246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246"/>
                    </a:lnTo>
                    <a:lnTo>
                      <a:pt x="0" y="31424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DFFD8">
                      <a:alpha val="100000"/>
                    </a:srgbClr>
                  </a:gs>
                  <a:gs pos="100000">
                    <a:srgbClr val="94B9FF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" name="TextBox 9"/>
              <p:cNvSpPr txBox="1"/>
              <p:nvPr/>
            </p:nvSpPr>
            <p:spPr>
              <a:xfrm>
                <a:off x="0" y="-38100"/>
                <a:ext cx="4274726" cy="352346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0" name="Group 10"/>
            <p:cNvGrpSpPr/>
            <p:nvPr/>
          </p:nvGrpSpPr>
          <p:grpSpPr>
            <a:xfrm>
              <a:off x="201310" y="201310"/>
              <a:ext cx="21439490" cy="1576450"/>
              <a:chOff x="0" y="0"/>
              <a:chExt cx="4274726" cy="314321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4274726" cy="314321"/>
              </a:xfrm>
              <a:custGeom>
                <a:avLst/>
                <a:gdLst/>
                <a:ahLst/>
                <a:cxnLst/>
                <a:rect l="l" t="t" r="r" b="b"/>
                <a:pathLst>
                  <a:path w="4274726" h="314321">
                    <a:moveTo>
                      <a:pt x="0" y="0"/>
                    </a:moveTo>
                    <a:lnTo>
                      <a:pt x="4274726" y="0"/>
                    </a:lnTo>
                    <a:lnTo>
                      <a:pt x="4274726" y="314321"/>
                    </a:lnTo>
                    <a:lnTo>
                      <a:pt x="0" y="314321"/>
                    </a:lnTo>
                    <a:close/>
                  </a:path>
                </a:pathLst>
              </a:custGeom>
              <a:solidFill>
                <a:srgbClr val="024092"/>
              </a:solidFill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" name="TextBox 12"/>
              <p:cNvSpPr txBox="1"/>
              <p:nvPr/>
            </p:nvSpPr>
            <p:spPr>
              <a:xfrm>
                <a:off x="0" y="-38100"/>
                <a:ext cx="4274726" cy="352421"/>
              </a:xfrm>
              <a:prstGeom prst="rect">
                <a:avLst/>
              </a:prstGeom>
            </p:spPr>
            <p:txBody>
              <a:bodyPr lIns="50327" tIns="50327" rIns="50327" bIns="50327" rtlCol="0" anchor="ctr"/>
              <a:lstStyle/>
              <a:p>
                <a:pPr algn="ctr">
                  <a:lnSpc>
                    <a:spcPts val="2659"/>
                  </a:lnSpc>
                  <a:spcBef>
                    <a:spcPct val="0"/>
                  </a:spcBef>
                </a:pPr>
                <a:endParaRPr/>
              </a:p>
            </p:txBody>
          </p:sp>
        </p:grpSp>
      </p:grpSp>
      <p:sp>
        <p:nvSpPr>
          <p:cNvPr id="13" name="AutoShape 13"/>
          <p:cNvSpPr/>
          <p:nvPr/>
        </p:nvSpPr>
        <p:spPr>
          <a:xfrm>
            <a:off x="1028700" y="9277350"/>
            <a:ext cx="16230600" cy="19050"/>
          </a:xfrm>
          <a:prstGeom prst="line">
            <a:avLst/>
          </a:prstGeom>
          <a:ln w="38100" cap="flat">
            <a:solidFill>
              <a:srgbClr val="004AAD"/>
            </a:solidFill>
            <a:prstDash val="sysDot"/>
            <a:headEnd type="none" w="sm" len="sm"/>
            <a:tailEnd type="none" w="sm" len="sm"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4"/>
          <p:cNvSpPr/>
          <p:nvPr/>
        </p:nvSpPr>
        <p:spPr>
          <a:xfrm>
            <a:off x="6500658" y="9420924"/>
            <a:ext cx="5286685" cy="799611"/>
          </a:xfrm>
          <a:custGeom>
            <a:avLst/>
            <a:gdLst/>
            <a:ahLst/>
            <a:cxnLst/>
            <a:rect l="l" t="t" r="r" b="b"/>
            <a:pathLst>
              <a:path w="5286685" h="799611">
                <a:moveTo>
                  <a:pt x="0" y="0"/>
                </a:moveTo>
                <a:lnTo>
                  <a:pt x="5286684" y="0"/>
                </a:lnTo>
                <a:lnTo>
                  <a:pt x="5286684" y="799611"/>
                </a:lnTo>
                <a:lnTo>
                  <a:pt x="0" y="7996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pt-BR"/>
          </a:p>
        </p:txBody>
      </p:sp>
      <p:sp>
        <p:nvSpPr>
          <p:cNvPr id="15" name="TextBox 15"/>
          <p:cNvSpPr txBox="1"/>
          <p:nvPr/>
        </p:nvSpPr>
        <p:spPr>
          <a:xfrm>
            <a:off x="7466567" y="1106441"/>
            <a:ext cx="3354865" cy="5770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79"/>
              </a:lnSpc>
            </a:pPr>
            <a:r>
              <a:rPr lang="en-US" sz="3800" dirty="0">
                <a:solidFill>
                  <a:srgbClr val="FFFFFF"/>
                </a:solidFill>
                <a:latin typeface="Fredoka"/>
                <a:ea typeface="Fredoka"/>
                <a:cs typeface="Fredoka"/>
                <a:sym typeface="Fredoka"/>
              </a:rPr>
              <a:t>CONCLUSÃO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33</Words>
  <Application>Microsoft Office PowerPoint</Application>
  <PresentationFormat>Personalizar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Fredoka</vt:lpstr>
      <vt:lpstr>Calibri</vt:lpstr>
      <vt:lpstr>Open Sans Bold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GEPAFE</dc:title>
  <dc:creator>Gabriel Albertuni</dc:creator>
  <cp:lastModifiedBy>Gabriel Albertuni</cp:lastModifiedBy>
  <cp:revision>4</cp:revision>
  <dcterms:created xsi:type="dcterms:W3CDTF">2006-08-16T00:00:00Z</dcterms:created>
  <dcterms:modified xsi:type="dcterms:W3CDTF">2024-10-25T14:30:51Z</dcterms:modified>
  <dc:identifier>DAGUUfYV47k</dc:identifier>
</cp:coreProperties>
</file>